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_rels/presentation.xml.rels" ContentType="application/vnd.openxmlformats-package.relationships+xml"/>
  <Override PartName="/ppt/media/image13.png" ContentType="image/png"/>
  <Override PartName="/ppt/media/image12.png" ContentType="image/png"/>
  <Override PartName="/ppt/media/image11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9.png" ContentType="image/png"/>
  <Override PartName="/ppt/slideLayouts/_rels/slideLayout48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6.xml.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Relationship Id="rId3" Type="http://schemas.openxmlformats.org/officeDocument/2006/relationships/image" Target="../media/image8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0920" cy="5848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092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092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2292120" y="1768680"/>
            <a:ext cx="5494320" cy="438372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2292120" y="1768680"/>
            <a:ext cx="5494320" cy="43837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0920" cy="5848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092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092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" descr=""/>
          <p:cNvPicPr/>
          <p:nvPr/>
        </p:nvPicPr>
        <p:blipFill>
          <a:blip r:embed="rId2"/>
          <a:stretch/>
        </p:blipFill>
        <p:spPr>
          <a:xfrm>
            <a:off x="2292120" y="1768680"/>
            <a:ext cx="5494320" cy="438372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3"/>
          <a:stretch/>
        </p:blipFill>
        <p:spPr>
          <a:xfrm>
            <a:off x="2292120" y="1768680"/>
            <a:ext cx="5494320" cy="43837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0920" cy="5848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092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092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6" name="" descr=""/>
          <p:cNvPicPr/>
          <p:nvPr/>
        </p:nvPicPr>
        <p:blipFill>
          <a:blip r:embed="rId2"/>
          <a:stretch/>
        </p:blipFill>
        <p:spPr>
          <a:xfrm>
            <a:off x="2292120" y="1768680"/>
            <a:ext cx="5494320" cy="4383720"/>
          </a:xfrm>
          <a:prstGeom prst="rect">
            <a:avLst/>
          </a:prstGeom>
          <a:ln>
            <a:noFill/>
          </a:ln>
        </p:spPr>
      </p:pic>
      <p:pic>
        <p:nvPicPr>
          <p:cNvPr id="107" name="" descr=""/>
          <p:cNvPicPr/>
          <p:nvPr/>
        </p:nvPicPr>
        <p:blipFill>
          <a:blip r:embed="rId3"/>
          <a:stretch/>
        </p:blipFill>
        <p:spPr>
          <a:xfrm>
            <a:off x="2292120" y="1768680"/>
            <a:ext cx="5494320" cy="43837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0920" cy="5848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092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092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2292120" y="1768680"/>
            <a:ext cx="5494320" cy="4383720"/>
          </a:xfrm>
          <a:prstGeom prst="rect">
            <a:avLst/>
          </a:prstGeom>
          <a:ln>
            <a:noFill/>
          </a:ln>
        </p:spPr>
      </p:pic>
      <p:pic>
        <p:nvPicPr>
          <p:cNvPr id="143" name="" descr=""/>
          <p:cNvPicPr/>
          <p:nvPr/>
        </p:nvPicPr>
        <p:blipFill>
          <a:blip r:embed="rId3"/>
          <a:stretch/>
        </p:blipFill>
        <p:spPr>
          <a:xfrm>
            <a:off x="2292120" y="1768680"/>
            <a:ext cx="5494320" cy="438372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092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0920" cy="438372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hyperlink" Target="https://alterozoom.ru/" TargetMode="External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hyperlink" Target="https://alterozoom.com/ru/documents/19195.html" TargetMode="External"/><Relationship Id="rId2" Type="http://schemas.openxmlformats.org/officeDocument/2006/relationships/hyperlink" Target="https://github.com/enableiot/iotkit-agent" TargetMode="External"/><Relationship Id="rId3" Type="http://schemas.openxmlformats.org/officeDocument/2006/relationships/hyperlink" Target="https://github.com/enableiot/iotkit-samples/" TargetMode="External"/><Relationship Id="rId4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274320" y="2326680"/>
            <a:ext cx="9417600" cy="1878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Подключение сенсоров и актуаторов к системе Alterozoom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529560" y="200880"/>
            <a:ext cx="9070920" cy="987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Для чего это нужно ?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365760" y="1188360"/>
            <a:ext cx="9417960" cy="438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1)Все данные (результаты измерений сенсоров) сохраняются на сервере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2)Появляется возможность управления устройствами и просмотра данных с помощью веб-страниц 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7" name="" descr=""/>
          <p:cNvPicPr/>
          <p:nvPr/>
        </p:nvPicPr>
        <p:blipFill>
          <a:blip r:embed="rId1"/>
          <a:stretch/>
        </p:blipFill>
        <p:spPr>
          <a:xfrm rot="13800">
            <a:off x="268920" y="4470480"/>
            <a:ext cx="4821120" cy="2651040"/>
          </a:xfrm>
          <a:prstGeom prst="rect">
            <a:avLst/>
          </a:prstGeom>
          <a:ln>
            <a:noFill/>
          </a:ln>
        </p:spPr>
      </p:pic>
      <p:pic>
        <p:nvPicPr>
          <p:cNvPr id="148" name="" descr=""/>
          <p:cNvPicPr/>
          <p:nvPr/>
        </p:nvPicPr>
        <p:blipFill>
          <a:blip r:embed="rId2"/>
          <a:stretch/>
        </p:blipFill>
        <p:spPr>
          <a:xfrm>
            <a:off x="5212080" y="4480560"/>
            <a:ext cx="4488480" cy="2651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548640" y="274320"/>
            <a:ext cx="9070920" cy="63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Физические компоненты системы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1607040" y="2695680"/>
            <a:ext cx="2193840" cy="54792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Arduino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CustomShape 3"/>
          <p:cNvSpPr/>
          <p:nvPr/>
        </p:nvSpPr>
        <p:spPr>
          <a:xfrm>
            <a:off x="1607040" y="4341600"/>
            <a:ext cx="2193840" cy="54792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Arduino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2" name="CustomShape 4"/>
          <p:cNvSpPr/>
          <p:nvPr/>
        </p:nvSpPr>
        <p:spPr>
          <a:xfrm>
            <a:off x="1607040" y="3518640"/>
            <a:ext cx="2193840" cy="54792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Arduino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CustomShape 5"/>
          <p:cNvSpPr/>
          <p:nvPr/>
        </p:nvSpPr>
        <p:spPr>
          <a:xfrm>
            <a:off x="4572000" y="3152880"/>
            <a:ext cx="2651040" cy="155376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Компьютер - шлюз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CustomShape 6"/>
          <p:cNvSpPr/>
          <p:nvPr/>
        </p:nvSpPr>
        <p:spPr>
          <a:xfrm>
            <a:off x="7863840" y="3749040"/>
            <a:ext cx="2102400" cy="91368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 Alterozoom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CustomShape 7"/>
          <p:cNvSpPr/>
          <p:nvPr/>
        </p:nvSpPr>
        <p:spPr>
          <a:xfrm>
            <a:off x="1371600" y="1828800"/>
            <a:ext cx="1005120" cy="45648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cенсор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CustomShape 8"/>
          <p:cNvSpPr/>
          <p:nvPr/>
        </p:nvSpPr>
        <p:spPr>
          <a:xfrm>
            <a:off x="2887200" y="1828800"/>
            <a:ext cx="1096560" cy="45648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актуатор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CustomShape 9"/>
          <p:cNvSpPr/>
          <p:nvPr/>
        </p:nvSpPr>
        <p:spPr>
          <a:xfrm>
            <a:off x="271440" y="3590640"/>
            <a:ext cx="1005120" cy="45648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cенсор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CustomShape 10"/>
          <p:cNvSpPr/>
          <p:nvPr/>
        </p:nvSpPr>
        <p:spPr>
          <a:xfrm>
            <a:off x="271440" y="4397040"/>
            <a:ext cx="1005120" cy="45648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cенсор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Line 11"/>
          <p:cNvSpPr/>
          <p:nvPr/>
        </p:nvSpPr>
        <p:spPr>
          <a:xfrm>
            <a:off x="1828800" y="2286000"/>
            <a:ext cx="457200" cy="40968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0" name="Line 12"/>
          <p:cNvSpPr/>
          <p:nvPr/>
        </p:nvSpPr>
        <p:spPr>
          <a:xfrm flipV="1">
            <a:off x="3017520" y="2286000"/>
            <a:ext cx="457200" cy="40968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Line 13"/>
          <p:cNvSpPr/>
          <p:nvPr/>
        </p:nvSpPr>
        <p:spPr>
          <a:xfrm>
            <a:off x="3801600" y="2970000"/>
            <a:ext cx="770400" cy="3657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2" name="Line 14"/>
          <p:cNvSpPr/>
          <p:nvPr/>
        </p:nvSpPr>
        <p:spPr>
          <a:xfrm>
            <a:off x="1276920" y="3792960"/>
            <a:ext cx="33012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3" name="Line 15"/>
          <p:cNvSpPr/>
          <p:nvPr/>
        </p:nvSpPr>
        <p:spPr>
          <a:xfrm>
            <a:off x="1276920" y="4615920"/>
            <a:ext cx="33012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Line 16"/>
          <p:cNvSpPr/>
          <p:nvPr/>
        </p:nvSpPr>
        <p:spPr>
          <a:xfrm>
            <a:off x="3801600" y="3792960"/>
            <a:ext cx="7704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Line 17"/>
          <p:cNvSpPr/>
          <p:nvPr/>
        </p:nvSpPr>
        <p:spPr>
          <a:xfrm flipV="1">
            <a:off x="3801600" y="4433040"/>
            <a:ext cx="770400" cy="18288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6" name="Line 18"/>
          <p:cNvSpPr/>
          <p:nvPr/>
        </p:nvSpPr>
        <p:spPr>
          <a:xfrm>
            <a:off x="7223400" y="4298040"/>
            <a:ext cx="64008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7" name="CustomShape 19"/>
          <p:cNvSpPr/>
          <p:nvPr/>
        </p:nvSpPr>
        <p:spPr>
          <a:xfrm>
            <a:off x="6949440" y="4754880"/>
            <a:ext cx="200052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Интернет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CustomShape 20"/>
          <p:cNvSpPr/>
          <p:nvPr/>
        </p:nvSpPr>
        <p:spPr>
          <a:xfrm>
            <a:off x="3800880" y="4866120"/>
            <a:ext cx="146304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USB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504000" y="30132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Программные компоненты системы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365760" y="2651760"/>
            <a:ext cx="191952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Программа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для Arduino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1" name="CustomShape 3"/>
          <p:cNvSpPr/>
          <p:nvPr/>
        </p:nvSpPr>
        <p:spPr>
          <a:xfrm>
            <a:off x="3017520" y="2651760"/>
            <a:ext cx="155376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Локальный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CustomShape 4"/>
          <p:cNvSpPr/>
          <p:nvPr/>
        </p:nvSpPr>
        <p:spPr>
          <a:xfrm>
            <a:off x="7315200" y="2651760"/>
            <a:ext cx="191952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Alterozoom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Line 5"/>
          <p:cNvSpPr/>
          <p:nvPr/>
        </p:nvSpPr>
        <p:spPr>
          <a:xfrm>
            <a:off x="2612880" y="2011680"/>
            <a:ext cx="360" cy="19580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CustomShape 6"/>
          <p:cNvSpPr/>
          <p:nvPr/>
        </p:nvSpPr>
        <p:spPr>
          <a:xfrm>
            <a:off x="5029200" y="2651760"/>
            <a:ext cx="164520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iotkit-agent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Line 7"/>
          <p:cNvSpPr/>
          <p:nvPr/>
        </p:nvSpPr>
        <p:spPr>
          <a:xfrm>
            <a:off x="7040880" y="2103120"/>
            <a:ext cx="360" cy="1920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76" name="Line 8"/>
          <p:cNvSpPr/>
          <p:nvPr/>
        </p:nvSpPr>
        <p:spPr>
          <a:xfrm>
            <a:off x="2612880" y="2286000"/>
            <a:ext cx="44280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77" name="Line 9"/>
          <p:cNvSpPr/>
          <p:nvPr/>
        </p:nvSpPr>
        <p:spPr>
          <a:xfrm>
            <a:off x="182880" y="2103120"/>
            <a:ext cx="360" cy="1920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78" name="Line 10"/>
          <p:cNvSpPr/>
          <p:nvPr/>
        </p:nvSpPr>
        <p:spPr>
          <a:xfrm>
            <a:off x="9784080" y="2103120"/>
            <a:ext cx="360" cy="20116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79" name="Line 11"/>
          <p:cNvSpPr/>
          <p:nvPr/>
        </p:nvSpPr>
        <p:spPr>
          <a:xfrm>
            <a:off x="182880" y="2286000"/>
            <a:ext cx="24300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80" name="Line 12"/>
          <p:cNvSpPr/>
          <p:nvPr/>
        </p:nvSpPr>
        <p:spPr>
          <a:xfrm>
            <a:off x="7040880" y="2286000"/>
            <a:ext cx="27432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CustomShape 13"/>
          <p:cNvSpPr/>
          <p:nvPr/>
        </p:nvSpPr>
        <p:spPr>
          <a:xfrm>
            <a:off x="3474720" y="1828800"/>
            <a:ext cx="329184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Компьютер-шлюз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CustomShape 14"/>
          <p:cNvSpPr/>
          <p:nvPr/>
        </p:nvSpPr>
        <p:spPr>
          <a:xfrm>
            <a:off x="274320" y="1828800"/>
            <a:ext cx="274320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Плата Arduino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CustomShape 15"/>
          <p:cNvSpPr/>
          <p:nvPr/>
        </p:nvSpPr>
        <p:spPr>
          <a:xfrm>
            <a:off x="7533720" y="1828800"/>
            <a:ext cx="179316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CustomShape 16"/>
          <p:cNvSpPr/>
          <p:nvPr/>
        </p:nvSpPr>
        <p:spPr>
          <a:xfrm>
            <a:off x="2286000" y="3657600"/>
            <a:ext cx="730800" cy="182160"/>
          </a:xfrm>
          <a:custGeom>
            <a:avLst/>
            <a:gdLst/>
            <a:ahLst/>
            <a:rect l="l" t="t" r="r" b="b"/>
            <a:pathLst>
              <a:path w="2034" h="510">
                <a:moveTo>
                  <a:pt x="0" y="254"/>
                </a:moveTo>
                <a:lnTo>
                  <a:pt x="404" y="0"/>
                </a:lnTo>
                <a:lnTo>
                  <a:pt x="404" y="127"/>
                </a:lnTo>
                <a:lnTo>
                  <a:pt x="1628" y="127"/>
                </a:lnTo>
                <a:lnTo>
                  <a:pt x="1628" y="0"/>
                </a:lnTo>
                <a:lnTo>
                  <a:pt x="2033" y="254"/>
                </a:lnTo>
                <a:lnTo>
                  <a:pt x="1628" y="509"/>
                </a:lnTo>
                <a:lnTo>
                  <a:pt x="1628" y="381"/>
                </a:lnTo>
                <a:lnTo>
                  <a:pt x="404" y="381"/>
                </a:lnTo>
                <a:lnTo>
                  <a:pt x="404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85" name="CustomShape 17"/>
          <p:cNvSpPr/>
          <p:nvPr/>
        </p:nvSpPr>
        <p:spPr>
          <a:xfrm>
            <a:off x="4572000" y="3638160"/>
            <a:ext cx="456480" cy="182160"/>
          </a:xfrm>
          <a:custGeom>
            <a:avLst/>
            <a:gdLst/>
            <a:ahLst/>
            <a:rect l="l" t="t" r="r" b="b"/>
            <a:pathLst>
              <a:path w="1272" h="510">
                <a:moveTo>
                  <a:pt x="0" y="254"/>
                </a:moveTo>
                <a:lnTo>
                  <a:pt x="253" y="0"/>
                </a:lnTo>
                <a:lnTo>
                  <a:pt x="253" y="127"/>
                </a:lnTo>
                <a:lnTo>
                  <a:pt x="1017" y="127"/>
                </a:lnTo>
                <a:lnTo>
                  <a:pt x="1017" y="0"/>
                </a:lnTo>
                <a:lnTo>
                  <a:pt x="1271" y="254"/>
                </a:lnTo>
                <a:lnTo>
                  <a:pt x="1017" y="509"/>
                </a:lnTo>
                <a:lnTo>
                  <a:pt x="1017" y="381"/>
                </a:lnTo>
                <a:lnTo>
                  <a:pt x="253" y="381"/>
                </a:lnTo>
                <a:lnTo>
                  <a:pt x="253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86" name="CustomShape 18"/>
          <p:cNvSpPr/>
          <p:nvPr/>
        </p:nvSpPr>
        <p:spPr>
          <a:xfrm>
            <a:off x="6675120" y="3657600"/>
            <a:ext cx="639360" cy="182160"/>
          </a:xfrm>
          <a:custGeom>
            <a:avLst/>
            <a:gdLst/>
            <a:ahLst/>
            <a:rect l="l" t="t" r="r" b="b"/>
            <a:pathLst>
              <a:path w="1780" h="510">
                <a:moveTo>
                  <a:pt x="0" y="254"/>
                </a:moveTo>
                <a:lnTo>
                  <a:pt x="354" y="0"/>
                </a:lnTo>
                <a:lnTo>
                  <a:pt x="354" y="127"/>
                </a:lnTo>
                <a:lnTo>
                  <a:pt x="1424" y="127"/>
                </a:lnTo>
                <a:lnTo>
                  <a:pt x="1424" y="0"/>
                </a:lnTo>
                <a:lnTo>
                  <a:pt x="1779" y="254"/>
                </a:lnTo>
                <a:lnTo>
                  <a:pt x="1424" y="509"/>
                </a:lnTo>
                <a:lnTo>
                  <a:pt x="1424" y="381"/>
                </a:lnTo>
                <a:lnTo>
                  <a:pt x="354" y="381"/>
                </a:lnTo>
                <a:lnTo>
                  <a:pt x="354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87" name="CustomShape 19"/>
          <p:cNvSpPr/>
          <p:nvPr/>
        </p:nvSpPr>
        <p:spPr>
          <a:xfrm>
            <a:off x="1463040" y="4114800"/>
            <a:ext cx="2689920" cy="6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Последовательный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  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порт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CustomShape 20"/>
          <p:cNvSpPr/>
          <p:nvPr/>
        </p:nvSpPr>
        <p:spPr>
          <a:xfrm>
            <a:off x="4023360" y="4114800"/>
            <a:ext cx="210312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UDP протокол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CustomShape 21"/>
          <p:cNvSpPr/>
          <p:nvPr/>
        </p:nvSpPr>
        <p:spPr>
          <a:xfrm>
            <a:off x="6186240" y="4023360"/>
            <a:ext cx="304920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HTTPS,JSON API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0" name="CustomShape 22"/>
          <p:cNvSpPr/>
          <p:nvPr/>
        </p:nvSpPr>
        <p:spPr>
          <a:xfrm>
            <a:off x="0" y="4663440"/>
            <a:ext cx="10240560" cy="99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1" name="CustomShape 23"/>
          <p:cNvSpPr/>
          <p:nvPr/>
        </p:nvSpPr>
        <p:spPr>
          <a:xfrm>
            <a:off x="255600" y="4801320"/>
            <a:ext cx="9345240" cy="2330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Программу для Arduino и локальный сервер должны создать разработчики приложения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iotkit-agent и сервер Alterozoom — готовые программы, которые нужно только настроить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504000" y="30132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Программные компоненты системы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3" name="CustomShape 2"/>
          <p:cNvSpPr/>
          <p:nvPr/>
        </p:nvSpPr>
        <p:spPr>
          <a:xfrm>
            <a:off x="365760" y="2651760"/>
            <a:ext cx="1919520" cy="127944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Программа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для Arduino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CustomShape 3"/>
          <p:cNvSpPr/>
          <p:nvPr/>
        </p:nvSpPr>
        <p:spPr>
          <a:xfrm>
            <a:off x="3017520" y="2651760"/>
            <a:ext cx="155376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Локальный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5" name="CustomShape 4"/>
          <p:cNvSpPr/>
          <p:nvPr/>
        </p:nvSpPr>
        <p:spPr>
          <a:xfrm>
            <a:off x="7315200" y="2651760"/>
            <a:ext cx="191952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Alterozoom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Line 5"/>
          <p:cNvSpPr/>
          <p:nvPr/>
        </p:nvSpPr>
        <p:spPr>
          <a:xfrm>
            <a:off x="2612880" y="2011680"/>
            <a:ext cx="360" cy="19580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97" name="CustomShape 6"/>
          <p:cNvSpPr/>
          <p:nvPr/>
        </p:nvSpPr>
        <p:spPr>
          <a:xfrm>
            <a:off x="5029200" y="2651760"/>
            <a:ext cx="164520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iotkit-agent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Line 7"/>
          <p:cNvSpPr/>
          <p:nvPr/>
        </p:nvSpPr>
        <p:spPr>
          <a:xfrm>
            <a:off x="7040880" y="2103120"/>
            <a:ext cx="360" cy="1920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99" name="Line 8"/>
          <p:cNvSpPr/>
          <p:nvPr/>
        </p:nvSpPr>
        <p:spPr>
          <a:xfrm>
            <a:off x="2612880" y="2286000"/>
            <a:ext cx="44280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00" name="Line 9"/>
          <p:cNvSpPr/>
          <p:nvPr/>
        </p:nvSpPr>
        <p:spPr>
          <a:xfrm>
            <a:off x="182880" y="2103120"/>
            <a:ext cx="360" cy="1920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01" name="Line 10"/>
          <p:cNvSpPr/>
          <p:nvPr/>
        </p:nvSpPr>
        <p:spPr>
          <a:xfrm>
            <a:off x="9784080" y="2103120"/>
            <a:ext cx="360" cy="20116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02" name="Line 11"/>
          <p:cNvSpPr/>
          <p:nvPr/>
        </p:nvSpPr>
        <p:spPr>
          <a:xfrm>
            <a:off x="182880" y="2286000"/>
            <a:ext cx="24300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03" name="Line 12"/>
          <p:cNvSpPr/>
          <p:nvPr/>
        </p:nvSpPr>
        <p:spPr>
          <a:xfrm>
            <a:off x="7040880" y="2286000"/>
            <a:ext cx="27432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04" name="CustomShape 13"/>
          <p:cNvSpPr/>
          <p:nvPr/>
        </p:nvSpPr>
        <p:spPr>
          <a:xfrm>
            <a:off x="3657600" y="1828800"/>
            <a:ext cx="292608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Компьютер-шлюз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CustomShape 14"/>
          <p:cNvSpPr/>
          <p:nvPr/>
        </p:nvSpPr>
        <p:spPr>
          <a:xfrm>
            <a:off x="457200" y="1828800"/>
            <a:ext cx="228600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Плата Arduino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6" name="CustomShape 15"/>
          <p:cNvSpPr/>
          <p:nvPr/>
        </p:nvSpPr>
        <p:spPr>
          <a:xfrm>
            <a:off x="7808040" y="1828800"/>
            <a:ext cx="170172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7" name="CustomShape 16"/>
          <p:cNvSpPr/>
          <p:nvPr/>
        </p:nvSpPr>
        <p:spPr>
          <a:xfrm>
            <a:off x="2286000" y="3657600"/>
            <a:ext cx="730800" cy="182160"/>
          </a:xfrm>
          <a:custGeom>
            <a:avLst/>
            <a:gdLst/>
            <a:ahLst/>
            <a:rect l="l" t="t" r="r" b="b"/>
            <a:pathLst>
              <a:path w="2034" h="510">
                <a:moveTo>
                  <a:pt x="0" y="254"/>
                </a:moveTo>
                <a:lnTo>
                  <a:pt x="404" y="0"/>
                </a:lnTo>
                <a:lnTo>
                  <a:pt x="404" y="127"/>
                </a:lnTo>
                <a:lnTo>
                  <a:pt x="1628" y="127"/>
                </a:lnTo>
                <a:lnTo>
                  <a:pt x="1628" y="0"/>
                </a:lnTo>
                <a:lnTo>
                  <a:pt x="2033" y="254"/>
                </a:lnTo>
                <a:lnTo>
                  <a:pt x="1628" y="509"/>
                </a:lnTo>
                <a:lnTo>
                  <a:pt x="1628" y="381"/>
                </a:lnTo>
                <a:lnTo>
                  <a:pt x="404" y="381"/>
                </a:lnTo>
                <a:lnTo>
                  <a:pt x="404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08" name="CustomShape 17"/>
          <p:cNvSpPr/>
          <p:nvPr/>
        </p:nvSpPr>
        <p:spPr>
          <a:xfrm>
            <a:off x="4572000" y="3638160"/>
            <a:ext cx="456480" cy="182160"/>
          </a:xfrm>
          <a:custGeom>
            <a:avLst/>
            <a:gdLst/>
            <a:ahLst/>
            <a:rect l="l" t="t" r="r" b="b"/>
            <a:pathLst>
              <a:path w="1272" h="510">
                <a:moveTo>
                  <a:pt x="0" y="254"/>
                </a:moveTo>
                <a:lnTo>
                  <a:pt x="253" y="0"/>
                </a:lnTo>
                <a:lnTo>
                  <a:pt x="253" y="127"/>
                </a:lnTo>
                <a:lnTo>
                  <a:pt x="1017" y="127"/>
                </a:lnTo>
                <a:lnTo>
                  <a:pt x="1017" y="0"/>
                </a:lnTo>
                <a:lnTo>
                  <a:pt x="1271" y="254"/>
                </a:lnTo>
                <a:lnTo>
                  <a:pt x="1017" y="509"/>
                </a:lnTo>
                <a:lnTo>
                  <a:pt x="1017" y="381"/>
                </a:lnTo>
                <a:lnTo>
                  <a:pt x="253" y="381"/>
                </a:lnTo>
                <a:lnTo>
                  <a:pt x="253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09" name="CustomShape 18"/>
          <p:cNvSpPr/>
          <p:nvPr/>
        </p:nvSpPr>
        <p:spPr>
          <a:xfrm>
            <a:off x="6675120" y="3657600"/>
            <a:ext cx="639360" cy="182160"/>
          </a:xfrm>
          <a:custGeom>
            <a:avLst/>
            <a:gdLst/>
            <a:ahLst/>
            <a:rect l="l" t="t" r="r" b="b"/>
            <a:pathLst>
              <a:path w="1780" h="510">
                <a:moveTo>
                  <a:pt x="0" y="254"/>
                </a:moveTo>
                <a:lnTo>
                  <a:pt x="354" y="0"/>
                </a:lnTo>
                <a:lnTo>
                  <a:pt x="354" y="127"/>
                </a:lnTo>
                <a:lnTo>
                  <a:pt x="1424" y="127"/>
                </a:lnTo>
                <a:lnTo>
                  <a:pt x="1424" y="0"/>
                </a:lnTo>
                <a:lnTo>
                  <a:pt x="1779" y="254"/>
                </a:lnTo>
                <a:lnTo>
                  <a:pt x="1424" y="509"/>
                </a:lnTo>
                <a:lnTo>
                  <a:pt x="1424" y="381"/>
                </a:lnTo>
                <a:lnTo>
                  <a:pt x="354" y="381"/>
                </a:lnTo>
                <a:lnTo>
                  <a:pt x="354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10" name="CustomShape 19"/>
          <p:cNvSpPr/>
          <p:nvPr/>
        </p:nvSpPr>
        <p:spPr>
          <a:xfrm>
            <a:off x="1280160" y="3969720"/>
            <a:ext cx="2743200" cy="6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Последовательный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  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порт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1" name="CustomShape 20"/>
          <p:cNvSpPr/>
          <p:nvPr/>
        </p:nvSpPr>
        <p:spPr>
          <a:xfrm>
            <a:off x="4084200" y="4043520"/>
            <a:ext cx="204228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UDP протокол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2" name="CustomShape 21"/>
          <p:cNvSpPr/>
          <p:nvPr/>
        </p:nvSpPr>
        <p:spPr>
          <a:xfrm>
            <a:off x="6186240" y="4023360"/>
            <a:ext cx="304920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HTTPS,JSON API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3" name="CustomShape 22"/>
          <p:cNvSpPr/>
          <p:nvPr/>
        </p:nvSpPr>
        <p:spPr>
          <a:xfrm>
            <a:off x="0" y="4663440"/>
            <a:ext cx="10240560" cy="99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4" name="CustomShape 23"/>
          <p:cNvSpPr/>
          <p:nvPr/>
        </p:nvSpPr>
        <p:spPr>
          <a:xfrm>
            <a:off x="366480" y="4608360"/>
            <a:ext cx="9070920" cy="2786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Программа для Arduino 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Сбор данных с сенсоров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Отправка данных сенсоров по последовательном порту на компьютер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Прием команд для актуаторов по последовательному порту от компьютера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Передача управляющих сигналов на актуаторы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504000" y="30132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Программные компоненты системы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6" name="CustomShape 2"/>
          <p:cNvSpPr/>
          <p:nvPr/>
        </p:nvSpPr>
        <p:spPr>
          <a:xfrm>
            <a:off x="365760" y="2651760"/>
            <a:ext cx="191952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Программа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для Arduino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CustomShape 3"/>
          <p:cNvSpPr/>
          <p:nvPr/>
        </p:nvSpPr>
        <p:spPr>
          <a:xfrm>
            <a:off x="3017520" y="2651760"/>
            <a:ext cx="1553760" cy="127944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Локальный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8" name="CustomShape 4"/>
          <p:cNvSpPr/>
          <p:nvPr/>
        </p:nvSpPr>
        <p:spPr>
          <a:xfrm>
            <a:off x="7315200" y="2651760"/>
            <a:ext cx="191952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Alterozoom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9" name="Line 5"/>
          <p:cNvSpPr/>
          <p:nvPr/>
        </p:nvSpPr>
        <p:spPr>
          <a:xfrm>
            <a:off x="2612880" y="2011680"/>
            <a:ext cx="360" cy="19580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20" name="CustomShape 6"/>
          <p:cNvSpPr/>
          <p:nvPr/>
        </p:nvSpPr>
        <p:spPr>
          <a:xfrm>
            <a:off x="5029200" y="2651760"/>
            <a:ext cx="164520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iotkit-agent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1" name="Line 7"/>
          <p:cNvSpPr/>
          <p:nvPr/>
        </p:nvSpPr>
        <p:spPr>
          <a:xfrm>
            <a:off x="7040880" y="2103120"/>
            <a:ext cx="360" cy="1920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22" name="Line 8"/>
          <p:cNvSpPr/>
          <p:nvPr/>
        </p:nvSpPr>
        <p:spPr>
          <a:xfrm>
            <a:off x="2612880" y="2286000"/>
            <a:ext cx="44280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23" name="Line 9"/>
          <p:cNvSpPr/>
          <p:nvPr/>
        </p:nvSpPr>
        <p:spPr>
          <a:xfrm>
            <a:off x="182880" y="2103120"/>
            <a:ext cx="360" cy="1920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24" name="Line 10"/>
          <p:cNvSpPr/>
          <p:nvPr/>
        </p:nvSpPr>
        <p:spPr>
          <a:xfrm>
            <a:off x="9784080" y="2103120"/>
            <a:ext cx="360" cy="20116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25" name="Line 11"/>
          <p:cNvSpPr/>
          <p:nvPr/>
        </p:nvSpPr>
        <p:spPr>
          <a:xfrm>
            <a:off x="182880" y="2286000"/>
            <a:ext cx="24300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26" name="Line 12"/>
          <p:cNvSpPr/>
          <p:nvPr/>
        </p:nvSpPr>
        <p:spPr>
          <a:xfrm>
            <a:off x="7040880" y="2286000"/>
            <a:ext cx="27432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27" name="CustomShape 13"/>
          <p:cNvSpPr/>
          <p:nvPr/>
        </p:nvSpPr>
        <p:spPr>
          <a:xfrm>
            <a:off x="3657600" y="1828800"/>
            <a:ext cx="292608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Компьютер-шлюз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8" name="CustomShape 14"/>
          <p:cNvSpPr/>
          <p:nvPr/>
        </p:nvSpPr>
        <p:spPr>
          <a:xfrm>
            <a:off x="457200" y="1828800"/>
            <a:ext cx="228600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Плата Arduino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9" name="CustomShape 15"/>
          <p:cNvSpPr/>
          <p:nvPr/>
        </p:nvSpPr>
        <p:spPr>
          <a:xfrm>
            <a:off x="7808040" y="1828800"/>
            <a:ext cx="170172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0" name="CustomShape 16"/>
          <p:cNvSpPr/>
          <p:nvPr/>
        </p:nvSpPr>
        <p:spPr>
          <a:xfrm>
            <a:off x="2286000" y="3657600"/>
            <a:ext cx="730800" cy="182160"/>
          </a:xfrm>
          <a:custGeom>
            <a:avLst/>
            <a:gdLst/>
            <a:ahLst/>
            <a:rect l="l" t="t" r="r" b="b"/>
            <a:pathLst>
              <a:path w="2034" h="510">
                <a:moveTo>
                  <a:pt x="0" y="254"/>
                </a:moveTo>
                <a:lnTo>
                  <a:pt x="404" y="0"/>
                </a:lnTo>
                <a:lnTo>
                  <a:pt x="404" y="127"/>
                </a:lnTo>
                <a:lnTo>
                  <a:pt x="1628" y="127"/>
                </a:lnTo>
                <a:lnTo>
                  <a:pt x="1628" y="0"/>
                </a:lnTo>
                <a:lnTo>
                  <a:pt x="2033" y="254"/>
                </a:lnTo>
                <a:lnTo>
                  <a:pt x="1628" y="509"/>
                </a:lnTo>
                <a:lnTo>
                  <a:pt x="1628" y="381"/>
                </a:lnTo>
                <a:lnTo>
                  <a:pt x="404" y="381"/>
                </a:lnTo>
                <a:lnTo>
                  <a:pt x="404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31" name="CustomShape 17"/>
          <p:cNvSpPr/>
          <p:nvPr/>
        </p:nvSpPr>
        <p:spPr>
          <a:xfrm>
            <a:off x="4572000" y="3638160"/>
            <a:ext cx="456480" cy="182160"/>
          </a:xfrm>
          <a:custGeom>
            <a:avLst/>
            <a:gdLst/>
            <a:ahLst/>
            <a:rect l="l" t="t" r="r" b="b"/>
            <a:pathLst>
              <a:path w="1272" h="510">
                <a:moveTo>
                  <a:pt x="0" y="254"/>
                </a:moveTo>
                <a:lnTo>
                  <a:pt x="253" y="0"/>
                </a:lnTo>
                <a:lnTo>
                  <a:pt x="253" y="127"/>
                </a:lnTo>
                <a:lnTo>
                  <a:pt x="1017" y="127"/>
                </a:lnTo>
                <a:lnTo>
                  <a:pt x="1017" y="0"/>
                </a:lnTo>
                <a:lnTo>
                  <a:pt x="1271" y="254"/>
                </a:lnTo>
                <a:lnTo>
                  <a:pt x="1017" y="509"/>
                </a:lnTo>
                <a:lnTo>
                  <a:pt x="1017" y="381"/>
                </a:lnTo>
                <a:lnTo>
                  <a:pt x="253" y="381"/>
                </a:lnTo>
                <a:lnTo>
                  <a:pt x="253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32" name="CustomShape 18"/>
          <p:cNvSpPr/>
          <p:nvPr/>
        </p:nvSpPr>
        <p:spPr>
          <a:xfrm>
            <a:off x="6675120" y="3657600"/>
            <a:ext cx="639360" cy="182160"/>
          </a:xfrm>
          <a:custGeom>
            <a:avLst/>
            <a:gdLst/>
            <a:ahLst/>
            <a:rect l="l" t="t" r="r" b="b"/>
            <a:pathLst>
              <a:path w="1780" h="510">
                <a:moveTo>
                  <a:pt x="0" y="254"/>
                </a:moveTo>
                <a:lnTo>
                  <a:pt x="354" y="0"/>
                </a:lnTo>
                <a:lnTo>
                  <a:pt x="354" y="127"/>
                </a:lnTo>
                <a:lnTo>
                  <a:pt x="1424" y="127"/>
                </a:lnTo>
                <a:lnTo>
                  <a:pt x="1424" y="0"/>
                </a:lnTo>
                <a:lnTo>
                  <a:pt x="1779" y="254"/>
                </a:lnTo>
                <a:lnTo>
                  <a:pt x="1424" y="509"/>
                </a:lnTo>
                <a:lnTo>
                  <a:pt x="1424" y="381"/>
                </a:lnTo>
                <a:lnTo>
                  <a:pt x="354" y="381"/>
                </a:lnTo>
                <a:lnTo>
                  <a:pt x="354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33" name="CustomShape 19"/>
          <p:cNvSpPr/>
          <p:nvPr/>
        </p:nvSpPr>
        <p:spPr>
          <a:xfrm>
            <a:off x="1463040" y="3969720"/>
            <a:ext cx="2651760" cy="6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Последовательный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  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порт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4" name="CustomShape 20"/>
          <p:cNvSpPr/>
          <p:nvPr/>
        </p:nvSpPr>
        <p:spPr>
          <a:xfrm>
            <a:off x="4023360" y="4023360"/>
            <a:ext cx="210312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UDP протокол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5" name="CustomShape 21"/>
          <p:cNvSpPr/>
          <p:nvPr/>
        </p:nvSpPr>
        <p:spPr>
          <a:xfrm>
            <a:off x="6186240" y="4023360"/>
            <a:ext cx="286632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HTTPS,JSON API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6" name="CustomShape 22"/>
          <p:cNvSpPr/>
          <p:nvPr/>
        </p:nvSpPr>
        <p:spPr>
          <a:xfrm>
            <a:off x="0" y="4663440"/>
            <a:ext cx="10240560" cy="99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7" name="CustomShape 23"/>
          <p:cNvSpPr/>
          <p:nvPr/>
        </p:nvSpPr>
        <p:spPr>
          <a:xfrm>
            <a:off x="438480" y="4572000"/>
            <a:ext cx="9070920" cy="295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Локальный сервер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Прием данных от сенсоров, подключенных к плате Arduino, по последовательному порту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Преобразование данных от сенсоров в формат программы iotkit-agent и отправка их по UDP протоколу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Прием команд от программы iotkit-agent по UDP протоколу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Преобразование команд в формат, поддерживаемой платой Arduino, и отправка этих команд по последовательному порту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504000" y="30132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Программные компоненты системы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9" name="CustomShape 2"/>
          <p:cNvSpPr/>
          <p:nvPr/>
        </p:nvSpPr>
        <p:spPr>
          <a:xfrm>
            <a:off x="365760" y="2651760"/>
            <a:ext cx="191952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Программа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для Arduino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0" name="CustomShape 3"/>
          <p:cNvSpPr/>
          <p:nvPr/>
        </p:nvSpPr>
        <p:spPr>
          <a:xfrm>
            <a:off x="3017520" y="2651760"/>
            <a:ext cx="155376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Локальный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1" name="CustomShape 4"/>
          <p:cNvSpPr/>
          <p:nvPr/>
        </p:nvSpPr>
        <p:spPr>
          <a:xfrm>
            <a:off x="7315200" y="2651760"/>
            <a:ext cx="191952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Alterozoom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2" name="Line 5"/>
          <p:cNvSpPr/>
          <p:nvPr/>
        </p:nvSpPr>
        <p:spPr>
          <a:xfrm>
            <a:off x="2612880" y="2011680"/>
            <a:ext cx="360" cy="19580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43" name="CustomShape 6"/>
          <p:cNvSpPr/>
          <p:nvPr/>
        </p:nvSpPr>
        <p:spPr>
          <a:xfrm>
            <a:off x="5029200" y="2651760"/>
            <a:ext cx="1645200" cy="1279440"/>
          </a:xfrm>
          <a:prstGeom prst="rect">
            <a:avLst/>
          </a:prstGeom>
          <a:solidFill>
            <a:srgbClr val="6699cc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iotkit-agent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4" name="Line 7"/>
          <p:cNvSpPr/>
          <p:nvPr/>
        </p:nvSpPr>
        <p:spPr>
          <a:xfrm>
            <a:off x="7040880" y="2103120"/>
            <a:ext cx="360" cy="1920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45" name="Line 8"/>
          <p:cNvSpPr/>
          <p:nvPr/>
        </p:nvSpPr>
        <p:spPr>
          <a:xfrm>
            <a:off x="2612880" y="2286000"/>
            <a:ext cx="44280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46" name="Line 9"/>
          <p:cNvSpPr/>
          <p:nvPr/>
        </p:nvSpPr>
        <p:spPr>
          <a:xfrm>
            <a:off x="182880" y="2103120"/>
            <a:ext cx="360" cy="1920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47" name="Line 10"/>
          <p:cNvSpPr/>
          <p:nvPr/>
        </p:nvSpPr>
        <p:spPr>
          <a:xfrm>
            <a:off x="9784080" y="2103120"/>
            <a:ext cx="360" cy="20116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48" name="Line 11"/>
          <p:cNvSpPr/>
          <p:nvPr/>
        </p:nvSpPr>
        <p:spPr>
          <a:xfrm>
            <a:off x="182880" y="2286000"/>
            <a:ext cx="24300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49" name="Line 12"/>
          <p:cNvSpPr/>
          <p:nvPr/>
        </p:nvSpPr>
        <p:spPr>
          <a:xfrm>
            <a:off x="7040880" y="2286000"/>
            <a:ext cx="27432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50" name="CustomShape 13"/>
          <p:cNvSpPr/>
          <p:nvPr/>
        </p:nvSpPr>
        <p:spPr>
          <a:xfrm>
            <a:off x="3657600" y="1828800"/>
            <a:ext cx="283464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Компьютер-шлюз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1" name="CustomShape 14"/>
          <p:cNvSpPr/>
          <p:nvPr/>
        </p:nvSpPr>
        <p:spPr>
          <a:xfrm>
            <a:off x="457200" y="1828800"/>
            <a:ext cx="215568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Плата Arduino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2" name="CustomShape 15"/>
          <p:cNvSpPr/>
          <p:nvPr/>
        </p:nvSpPr>
        <p:spPr>
          <a:xfrm>
            <a:off x="7808040" y="1828800"/>
            <a:ext cx="161028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3" name="CustomShape 16"/>
          <p:cNvSpPr/>
          <p:nvPr/>
        </p:nvSpPr>
        <p:spPr>
          <a:xfrm>
            <a:off x="2286000" y="3657600"/>
            <a:ext cx="730800" cy="182160"/>
          </a:xfrm>
          <a:custGeom>
            <a:avLst/>
            <a:gdLst/>
            <a:ahLst/>
            <a:rect l="l" t="t" r="r" b="b"/>
            <a:pathLst>
              <a:path w="2034" h="510">
                <a:moveTo>
                  <a:pt x="0" y="254"/>
                </a:moveTo>
                <a:lnTo>
                  <a:pt x="404" y="0"/>
                </a:lnTo>
                <a:lnTo>
                  <a:pt x="404" y="127"/>
                </a:lnTo>
                <a:lnTo>
                  <a:pt x="1628" y="127"/>
                </a:lnTo>
                <a:lnTo>
                  <a:pt x="1628" y="0"/>
                </a:lnTo>
                <a:lnTo>
                  <a:pt x="2033" y="254"/>
                </a:lnTo>
                <a:lnTo>
                  <a:pt x="1628" y="509"/>
                </a:lnTo>
                <a:lnTo>
                  <a:pt x="1628" y="381"/>
                </a:lnTo>
                <a:lnTo>
                  <a:pt x="404" y="381"/>
                </a:lnTo>
                <a:lnTo>
                  <a:pt x="404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54" name="CustomShape 17"/>
          <p:cNvSpPr/>
          <p:nvPr/>
        </p:nvSpPr>
        <p:spPr>
          <a:xfrm>
            <a:off x="4572000" y="3638160"/>
            <a:ext cx="456480" cy="182160"/>
          </a:xfrm>
          <a:custGeom>
            <a:avLst/>
            <a:gdLst/>
            <a:ahLst/>
            <a:rect l="l" t="t" r="r" b="b"/>
            <a:pathLst>
              <a:path w="1272" h="510">
                <a:moveTo>
                  <a:pt x="0" y="254"/>
                </a:moveTo>
                <a:lnTo>
                  <a:pt x="253" y="0"/>
                </a:lnTo>
                <a:lnTo>
                  <a:pt x="253" y="127"/>
                </a:lnTo>
                <a:lnTo>
                  <a:pt x="1017" y="127"/>
                </a:lnTo>
                <a:lnTo>
                  <a:pt x="1017" y="0"/>
                </a:lnTo>
                <a:lnTo>
                  <a:pt x="1271" y="254"/>
                </a:lnTo>
                <a:lnTo>
                  <a:pt x="1017" y="509"/>
                </a:lnTo>
                <a:lnTo>
                  <a:pt x="1017" y="381"/>
                </a:lnTo>
                <a:lnTo>
                  <a:pt x="253" y="381"/>
                </a:lnTo>
                <a:lnTo>
                  <a:pt x="253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55" name="CustomShape 18"/>
          <p:cNvSpPr/>
          <p:nvPr/>
        </p:nvSpPr>
        <p:spPr>
          <a:xfrm>
            <a:off x="6675120" y="3657600"/>
            <a:ext cx="639360" cy="182160"/>
          </a:xfrm>
          <a:custGeom>
            <a:avLst/>
            <a:gdLst/>
            <a:ahLst/>
            <a:rect l="l" t="t" r="r" b="b"/>
            <a:pathLst>
              <a:path w="1780" h="510">
                <a:moveTo>
                  <a:pt x="0" y="254"/>
                </a:moveTo>
                <a:lnTo>
                  <a:pt x="354" y="0"/>
                </a:lnTo>
                <a:lnTo>
                  <a:pt x="354" y="127"/>
                </a:lnTo>
                <a:lnTo>
                  <a:pt x="1424" y="127"/>
                </a:lnTo>
                <a:lnTo>
                  <a:pt x="1424" y="0"/>
                </a:lnTo>
                <a:lnTo>
                  <a:pt x="1779" y="254"/>
                </a:lnTo>
                <a:lnTo>
                  <a:pt x="1424" y="509"/>
                </a:lnTo>
                <a:lnTo>
                  <a:pt x="1424" y="381"/>
                </a:lnTo>
                <a:lnTo>
                  <a:pt x="354" y="381"/>
                </a:lnTo>
                <a:lnTo>
                  <a:pt x="354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56" name="CustomShape 19"/>
          <p:cNvSpPr/>
          <p:nvPr/>
        </p:nvSpPr>
        <p:spPr>
          <a:xfrm>
            <a:off x="1371600" y="3970440"/>
            <a:ext cx="2651760" cy="6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Последовательный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  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порт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7" name="CustomShape 20"/>
          <p:cNvSpPr/>
          <p:nvPr/>
        </p:nvSpPr>
        <p:spPr>
          <a:xfrm>
            <a:off x="3931920" y="4043520"/>
            <a:ext cx="216288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UDP протокол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8" name="CustomShape 21"/>
          <p:cNvSpPr/>
          <p:nvPr/>
        </p:nvSpPr>
        <p:spPr>
          <a:xfrm>
            <a:off x="6186240" y="4023360"/>
            <a:ext cx="295776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HTTPS,JSON API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9" name="CustomShape 22"/>
          <p:cNvSpPr/>
          <p:nvPr/>
        </p:nvSpPr>
        <p:spPr>
          <a:xfrm>
            <a:off x="0" y="4663440"/>
            <a:ext cx="10240560" cy="99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0" name="CustomShape 23"/>
          <p:cNvSpPr/>
          <p:nvPr/>
        </p:nvSpPr>
        <p:spPr>
          <a:xfrm>
            <a:off x="72720" y="4323600"/>
            <a:ext cx="9711000" cy="308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                             </a:t>
            </a: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iotkit-agent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Программа с открытым исходным кодом  https://github.com/enableiot/iotkit-agent предназначенная для единообразного подключения сенсоров и актуаторов к онлайн сервисам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Отвечает за управление ключами доступа, шифрование, регистрацию устройств на сервере, поддержание WebSocket соединения с сервером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Управление этой программной осуществляется с помощью командной строки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CustomShape 1"/>
          <p:cNvSpPr/>
          <p:nvPr/>
        </p:nvSpPr>
        <p:spPr>
          <a:xfrm>
            <a:off x="504000" y="30132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Программные компоненты системы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2" name="CustomShape 2"/>
          <p:cNvSpPr/>
          <p:nvPr/>
        </p:nvSpPr>
        <p:spPr>
          <a:xfrm>
            <a:off x="365760" y="2651760"/>
            <a:ext cx="191952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Программа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для Arduino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3" name="CustomShape 3"/>
          <p:cNvSpPr/>
          <p:nvPr/>
        </p:nvSpPr>
        <p:spPr>
          <a:xfrm>
            <a:off x="3017520" y="2651760"/>
            <a:ext cx="155376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Локальный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4" name="CustomShape 4"/>
          <p:cNvSpPr/>
          <p:nvPr/>
        </p:nvSpPr>
        <p:spPr>
          <a:xfrm>
            <a:off x="7315200" y="2651760"/>
            <a:ext cx="1919520" cy="1279440"/>
          </a:xfrm>
          <a:prstGeom prst="rect">
            <a:avLst/>
          </a:prstGeom>
          <a:solidFill>
            <a:srgbClr val="6699cc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Alterozoom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5" name="Line 5"/>
          <p:cNvSpPr/>
          <p:nvPr/>
        </p:nvSpPr>
        <p:spPr>
          <a:xfrm>
            <a:off x="2612880" y="2011680"/>
            <a:ext cx="360" cy="19580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66" name="CustomShape 6"/>
          <p:cNvSpPr/>
          <p:nvPr/>
        </p:nvSpPr>
        <p:spPr>
          <a:xfrm>
            <a:off x="5029200" y="2651760"/>
            <a:ext cx="1645200" cy="127944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iotkit-agent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7" name="Line 7"/>
          <p:cNvSpPr/>
          <p:nvPr/>
        </p:nvSpPr>
        <p:spPr>
          <a:xfrm>
            <a:off x="7040880" y="2103120"/>
            <a:ext cx="360" cy="1920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68" name="Line 8"/>
          <p:cNvSpPr/>
          <p:nvPr/>
        </p:nvSpPr>
        <p:spPr>
          <a:xfrm>
            <a:off x="2612880" y="2286000"/>
            <a:ext cx="44280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69" name="Line 9"/>
          <p:cNvSpPr/>
          <p:nvPr/>
        </p:nvSpPr>
        <p:spPr>
          <a:xfrm>
            <a:off x="182880" y="2103120"/>
            <a:ext cx="360" cy="1920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70" name="Line 10"/>
          <p:cNvSpPr/>
          <p:nvPr/>
        </p:nvSpPr>
        <p:spPr>
          <a:xfrm>
            <a:off x="9784080" y="2103120"/>
            <a:ext cx="360" cy="20116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71" name="Line 11"/>
          <p:cNvSpPr/>
          <p:nvPr/>
        </p:nvSpPr>
        <p:spPr>
          <a:xfrm>
            <a:off x="182880" y="2286000"/>
            <a:ext cx="24300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72" name="Line 12"/>
          <p:cNvSpPr/>
          <p:nvPr/>
        </p:nvSpPr>
        <p:spPr>
          <a:xfrm>
            <a:off x="7040880" y="2286000"/>
            <a:ext cx="2743200" cy="360"/>
          </a:xfrm>
          <a:prstGeom prst="line">
            <a:avLst/>
          </a:prstGeom>
          <a:ln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73" name="CustomShape 13"/>
          <p:cNvSpPr/>
          <p:nvPr/>
        </p:nvSpPr>
        <p:spPr>
          <a:xfrm>
            <a:off x="3474720" y="1828800"/>
            <a:ext cx="301752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Компьютер-шлюз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4" name="CustomShape 14"/>
          <p:cNvSpPr/>
          <p:nvPr/>
        </p:nvSpPr>
        <p:spPr>
          <a:xfrm>
            <a:off x="365760" y="1828800"/>
            <a:ext cx="265176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Плата Arduino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5" name="CustomShape 15"/>
          <p:cNvSpPr/>
          <p:nvPr/>
        </p:nvSpPr>
        <p:spPr>
          <a:xfrm>
            <a:off x="7808040" y="1828800"/>
            <a:ext cx="188460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Сервер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6" name="CustomShape 16"/>
          <p:cNvSpPr/>
          <p:nvPr/>
        </p:nvSpPr>
        <p:spPr>
          <a:xfrm>
            <a:off x="2286000" y="3657600"/>
            <a:ext cx="730800" cy="182160"/>
          </a:xfrm>
          <a:custGeom>
            <a:avLst/>
            <a:gdLst/>
            <a:ahLst/>
            <a:rect l="l" t="t" r="r" b="b"/>
            <a:pathLst>
              <a:path w="2034" h="510">
                <a:moveTo>
                  <a:pt x="0" y="254"/>
                </a:moveTo>
                <a:lnTo>
                  <a:pt x="404" y="0"/>
                </a:lnTo>
                <a:lnTo>
                  <a:pt x="404" y="127"/>
                </a:lnTo>
                <a:lnTo>
                  <a:pt x="1628" y="127"/>
                </a:lnTo>
                <a:lnTo>
                  <a:pt x="1628" y="0"/>
                </a:lnTo>
                <a:lnTo>
                  <a:pt x="2033" y="254"/>
                </a:lnTo>
                <a:lnTo>
                  <a:pt x="1628" y="509"/>
                </a:lnTo>
                <a:lnTo>
                  <a:pt x="1628" y="381"/>
                </a:lnTo>
                <a:lnTo>
                  <a:pt x="404" y="381"/>
                </a:lnTo>
                <a:lnTo>
                  <a:pt x="404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77" name="CustomShape 17"/>
          <p:cNvSpPr/>
          <p:nvPr/>
        </p:nvSpPr>
        <p:spPr>
          <a:xfrm>
            <a:off x="4572000" y="3638160"/>
            <a:ext cx="456480" cy="182160"/>
          </a:xfrm>
          <a:custGeom>
            <a:avLst/>
            <a:gdLst/>
            <a:ahLst/>
            <a:rect l="l" t="t" r="r" b="b"/>
            <a:pathLst>
              <a:path w="1272" h="510">
                <a:moveTo>
                  <a:pt x="0" y="254"/>
                </a:moveTo>
                <a:lnTo>
                  <a:pt x="253" y="0"/>
                </a:lnTo>
                <a:lnTo>
                  <a:pt x="253" y="127"/>
                </a:lnTo>
                <a:lnTo>
                  <a:pt x="1017" y="127"/>
                </a:lnTo>
                <a:lnTo>
                  <a:pt x="1017" y="0"/>
                </a:lnTo>
                <a:lnTo>
                  <a:pt x="1271" y="254"/>
                </a:lnTo>
                <a:lnTo>
                  <a:pt x="1017" y="509"/>
                </a:lnTo>
                <a:lnTo>
                  <a:pt x="1017" y="381"/>
                </a:lnTo>
                <a:lnTo>
                  <a:pt x="253" y="381"/>
                </a:lnTo>
                <a:lnTo>
                  <a:pt x="253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78" name="CustomShape 18"/>
          <p:cNvSpPr/>
          <p:nvPr/>
        </p:nvSpPr>
        <p:spPr>
          <a:xfrm>
            <a:off x="6675120" y="3657600"/>
            <a:ext cx="639360" cy="182160"/>
          </a:xfrm>
          <a:custGeom>
            <a:avLst/>
            <a:gdLst/>
            <a:ahLst/>
            <a:rect l="l" t="t" r="r" b="b"/>
            <a:pathLst>
              <a:path w="1780" h="510">
                <a:moveTo>
                  <a:pt x="0" y="254"/>
                </a:moveTo>
                <a:lnTo>
                  <a:pt x="354" y="0"/>
                </a:lnTo>
                <a:lnTo>
                  <a:pt x="354" y="127"/>
                </a:lnTo>
                <a:lnTo>
                  <a:pt x="1424" y="127"/>
                </a:lnTo>
                <a:lnTo>
                  <a:pt x="1424" y="0"/>
                </a:lnTo>
                <a:lnTo>
                  <a:pt x="1779" y="254"/>
                </a:lnTo>
                <a:lnTo>
                  <a:pt x="1424" y="509"/>
                </a:lnTo>
                <a:lnTo>
                  <a:pt x="1424" y="381"/>
                </a:lnTo>
                <a:lnTo>
                  <a:pt x="354" y="381"/>
                </a:lnTo>
                <a:lnTo>
                  <a:pt x="354" y="509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79" name="CustomShape 19"/>
          <p:cNvSpPr/>
          <p:nvPr/>
        </p:nvSpPr>
        <p:spPr>
          <a:xfrm>
            <a:off x="1280160" y="3969720"/>
            <a:ext cx="2651760" cy="6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Последовательный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  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порт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0" name="CustomShape 20"/>
          <p:cNvSpPr/>
          <p:nvPr/>
        </p:nvSpPr>
        <p:spPr>
          <a:xfrm>
            <a:off x="4023360" y="4023360"/>
            <a:ext cx="216288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UDP протокол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1" name="CustomShape 21"/>
          <p:cNvSpPr/>
          <p:nvPr/>
        </p:nvSpPr>
        <p:spPr>
          <a:xfrm>
            <a:off x="6186240" y="4023360"/>
            <a:ext cx="286632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HTTPS,JSON API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2" name="CustomShape 22"/>
          <p:cNvSpPr/>
          <p:nvPr/>
        </p:nvSpPr>
        <p:spPr>
          <a:xfrm>
            <a:off x="0" y="4663440"/>
            <a:ext cx="10240560" cy="99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3" name="CustomShape 23"/>
          <p:cNvSpPr/>
          <p:nvPr/>
        </p:nvSpPr>
        <p:spPr>
          <a:xfrm>
            <a:off x="182880" y="4625280"/>
            <a:ext cx="9711000" cy="2917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</a:t>
            </a: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Сервер Alterozoom (</a:t>
            </a:r>
            <a:r>
              <a:rPr b="0" lang="ru-RU" sz="24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"/>
              </a:rPr>
              <a:t>https://alterozoom.ru/</a:t>
            </a: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Веб-интерфейс для настройки параметров подключенных устройств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Веб-страницы с графиками и элементами управления, которые можно встраивать в другие веб-страницы в виде iframe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JSON API для доступа к данным сенсоров и отправки команд актуаторам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CustomShape 1"/>
          <p:cNvSpPr/>
          <p:nvPr/>
        </p:nvSpPr>
        <p:spPr>
          <a:xfrm>
            <a:off x="504000" y="30132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Веб-интерфейс Alterozoom</a:t>
            </a: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5" name="" descr=""/>
          <p:cNvPicPr/>
          <p:nvPr/>
        </p:nvPicPr>
        <p:blipFill>
          <a:blip r:embed="rId1"/>
          <a:stretch/>
        </p:blipFill>
        <p:spPr>
          <a:xfrm>
            <a:off x="274320" y="1737360"/>
            <a:ext cx="9463320" cy="5386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CustomShape 1"/>
          <p:cNvSpPr/>
          <p:nvPr/>
        </p:nvSpPr>
        <p:spPr>
          <a:xfrm>
            <a:off x="504000" y="30132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Веб-интерфейс Alterozoom</a:t>
            </a: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7" name="" descr=""/>
          <p:cNvPicPr/>
          <p:nvPr/>
        </p:nvPicPr>
        <p:blipFill>
          <a:blip r:embed="rId1"/>
          <a:stretch/>
        </p:blipFill>
        <p:spPr>
          <a:xfrm>
            <a:off x="346320" y="1645920"/>
            <a:ext cx="9437760" cy="5486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CustomShape 1"/>
          <p:cNvSpPr/>
          <p:nvPr/>
        </p:nvSpPr>
        <p:spPr>
          <a:xfrm>
            <a:off x="504000" y="274320"/>
            <a:ext cx="9070920" cy="92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Пример веб-страницы с графиком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9" name="CustomShape 2"/>
          <p:cNvSpPr/>
          <p:nvPr/>
        </p:nvSpPr>
        <p:spPr>
          <a:xfrm>
            <a:off x="504000" y="1769040"/>
            <a:ext cx="9070920" cy="438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0" name="CustomShape 3"/>
          <p:cNvSpPr/>
          <p:nvPr/>
        </p:nvSpPr>
        <p:spPr>
          <a:xfrm>
            <a:off x="182880" y="1280160"/>
            <a:ext cx="9783720" cy="60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https://alterozoom.ru/observationsTyped/acff4c66-3514-4c5f-b6e9-102e9bcd3ec9/temperature.v1.0/2fb3f843-8ebf-4f7e-9fc5-b3830b125bbc/Temperature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91" name="" descr=""/>
          <p:cNvPicPr/>
          <p:nvPr/>
        </p:nvPicPr>
        <p:blipFill>
          <a:blip r:embed="rId1"/>
          <a:stretch/>
        </p:blipFill>
        <p:spPr>
          <a:xfrm>
            <a:off x="339840" y="2011680"/>
            <a:ext cx="9352800" cy="5120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CustomShape 1"/>
          <p:cNvSpPr/>
          <p:nvPr/>
        </p:nvSpPr>
        <p:spPr>
          <a:xfrm>
            <a:off x="504000" y="30132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Пример JSON API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3" name="CustomShape 2"/>
          <p:cNvSpPr/>
          <p:nvPr/>
        </p:nvSpPr>
        <p:spPr>
          <a:xfrm>
            <a:off x="504000" y="1769040"/>
            <a:ext cx="9070920" cy="438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4" name="CustomShape 3"/>
          <p:cNvSpPr/>
          <p:nvPr/>
        </p:nvSpPr>
        <p:spPr>
          <a:xfrm>
            <a:off x="256680" y="1683720"/>
            <a:ext cx="9709920" cy="601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GET https://alterozoom.ru/v1/api/components/acff4c66-3514-4c5f-b6e9-102e9bcd3ec9/token/2fb3f843-8ebf-4f7e-9fc5-b3830b125bbc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5" name="CustomShape 4"/>
          <p:cNvSpPr/>
          <p:nvPr/>
        </p:nvSpPr>
        <p:spPr>
          <a:xfrm>
            <a:off x="274320" y="1369800"/>
            <a:ext cx="9709920" cy="403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Запрос данных 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6" name="CustomShape 5"/>
          <p:cNvSpPr/>
          <p:nvPr/>
        </p:nvSpPr>
        <p:spPr>
          <a:xfrm>
            <a:off x="274320" y="2698200"/>
            <a:ext cx="8837280" cy="601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POST https://alterozoom.ru/v1/api/components/15ea8149-f19c-4e8c-b0aa-9b2ad27e5ca8/control/51fc87b8-3fc9-4a3a-a950-60858f79d572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7" name="CustomShape 6"/>
          <p:cNvSpPr/>
          <p:nvPr/>
        </p:nvSpPr>
        <p:spPr>
          <a:xfrm>
            <a:off x="365760" y="3291840"/>
            <a:ext cx="8951040" cy="417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{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"commands": [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{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"componentId": "15ea8149-f19c-4e8c-b0aa-9b2ad27e5ca8",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"parameters": [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{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"name": "a",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"value": "1"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},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{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"name": "b",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"value": "2"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}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],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"commandName": "test",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"transport": "ws"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}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]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}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8" name="CustomShape 7"/>
          <p:cNvSpPr/>
          <p:nvPr/>
        </p:nvSpPr>
        <p:spPr>
          <a:xfrm>
            <a:off x="274320" y="2377440"/>
            <a:ext cx="9709920" cy="403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Отправка команды 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CustomShape 1"/>
          <p:cNvSpPr/>
          <p:nvPr/>
        </p:nvSpPr>
        <p:spPr>
          <a:xfrm>
            <a:off x="504000" y="30132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Справочные материалы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0" name="CustomShape 2"/>
          <p:cNvSpPr/>
          <p:nvPr/>
        </p:nvSpPr>
        <p:spPr>
          <a:xfrm>
            <a:off x="504000" y="1769040"/>
            <a:ext cx="9070920" cy="438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1" name="CustomShape 3"/>
          <p:cNvSpPr/>
          <p:nvPr/>
        </p:nvSpPr>
        <p:spPr>
          <a:xfrm>
            <a:off x="504000" y="1769040"/>
            <a:ext cx="9070920" cy="438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Документация Alterozoom : </a:t>
            </a:r>
            <a:r>
              <a:rPr b="0" lang="ru-RU" sz="31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"/>
              </a:rPr>
              <a:t>https://alterozoom.com/ru/documents/19195.html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Документация по iotkit-agent :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1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2"/>
              </a:rPr>
              <a:t>https://github.com/enableiot/iotkit-agent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Примеры программ для Arduino и локальных серверов 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1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3"/>
              </a:rPr>
              <a:t>https://github.com/enableiot/iotkit-samples/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</TotalTime>
  <Application>LibreOffice/5.2.2.2$Linux_X86_64 LibreOffice_project/20m0$Build-2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2016-10-17T13:25:42Z</dcterms:created>
  <dc:creator/>
  <dc:description/>
  <dc:language>en-US</dc:language>
  <cp:lastModifiedBy/>
  <dcterms:modified xsi:type="dcterms:W3CDTF">2016-10-24T12:38:00Z</dcterms:modified>
  <cp:revision>85</cp:revision>
  <dc:subject/>
  <dc:title/>
</cp:coreProperties>
</file>